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8a9bf2ed4e97e2e185943e3fd96a16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0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92D050"/>
                </a:solidFill>
              </a:rPr>
              <a:t>Красива и богата наша Родина</a:t>
            </a:r>
            <a:r>
              <a:rPr lang="ru-RU" b="1" i="1" dirty="0" smtClean="0">
                <a:solidFill>
                  <a:srgbClr val="92D050"/>
                </a:solidFill>
              </a:rPr>
              <a:t>!</a:t>
            </a:r>
            <a:endParaRPr lang="ru-RU" b="1" i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dd4d869911f9ab721f254e28d34472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User\Downloads\37bdb0f89b16db3a40475f3b07b694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ownloads\f197f39c9d137e397cc4c717df9f1c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539"/>
            <a:ext cx="9144000" cy="6742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ownloads\b466fdf796b23d63b4681e3b98eadc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98cfcadf23e0ddb4ca457900eefda0a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849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ownloads\a06cfec3-32a1-5ca0-8a2c-75007cd91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wnloads\1200px-Река_Стрелка,_поро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2d730e9ccda67038c1e23310f9080a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m127gno75xhiqwop8q3w88a26e73zss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Kremlin_Wall_-_panoram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2" y="0"/>
            <a:ext cx="913933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ser\Downloads\mihv1977jpg_d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0e3b4bc6872013b87df105fdd1063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6</Words>
  <Application>Microsoft Office PowerPoint</Application>
  <PresentationFormat>Экран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8</cp:revision>
  <dcterms:created xsi:type="dcterms:W3CDTF">2026-02-04T15:56:31Z</dcterms:created>
  <dcterms:modified xsi:type="dcterms:W3CDTF">2026-02-04T17:16:42Z</dcterms:modified>
</cp:coreProperties>
</file>